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7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107F-A400-4FD2-9AFC-04204D95BA2C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4D5CD-1058-4C3E-9A58-A52A0865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9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0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8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1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2F0A3-0FAC-450E-9631-530B77868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69983-ABCA-45EA-ACD1-90B8F6A05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33B7-4179-45B6-A0FD-07DD7637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72CF-6172-450B-A2C5-4F475C56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CA7B-BDC7-4EFD-A1F9-6F6E857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2024F-F2C2-42B6-8781-43B147B4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79B1-8A49-4C39-A662-D158822F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0C4896-DCB3-426C-B778-BED452E91648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0894-52A6-46C6-B4B0-505B2F0B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64BB-70B0-4A45-B746-A8B9415B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1B0A4-1AD3-4DC3-B3CC-319F72A63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6FBF9-202B-4D21-8331-84C05791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1E0AC-3D57-4F24-ABBD-8C7CD52B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59B3BA-A76B-4747-B845-5BBE2FDD7832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5BA42-313F-4EF5-BB58-6BC15443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B1FD2-6191-41D0-B12E-93425C42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5445-2C6E-4D0B-8300-666A0C49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868819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63573-2762-43C4-B1EF-149249A6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3" y="1825624"/>
            <a:ext cx="9852545" cy="4425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649EF-AC47-4D9F-8092-CCFC981E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7F0A2-9C74-4ADC-8012-54506F66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B215-B9BD-4DB6-8A99-2BBB3BDC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4A6CC-E9C7-4A83-894F-37597C6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87621-3CB2-4C08-9E2D-00FADC39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46767-FAF8-4630-AC7D-E5C868CF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8496-444F-400D-9076-D5F99C0A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0A7-C1DB-418D-A1C0-3B7092AFD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70157-3E71-46F2-B9F9-DE0C3C381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58EC2-F7C3-4191-94B7-676AFEAA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1 - Introduction to Business Analytics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08E10-E636-45E2-99D1-F2E8947D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EFE0-BC2B-47AA-84E5-75E2FF7C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2CA1-0B2A-459E-B62F-754996BE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57876-B764-4574-BE76-3C4C6AEEC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E990E-5BDD-469E-842A-B3EE65219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BA13A-586F-4744-AA02-D2CB7817A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591FA-73CB-471A-9B70-4B502F65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494385-9719-446F-A69F-36201A65F495}" type="datetime1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1B140-E3CA-4088-BDE5-303DF187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30727-2B75-4A47-BF8A-7B634B83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7D50-0B5B-42F6-B62D-369AA3FD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F5FC9-568B-47F3-BB96-2BCBECD0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C0CDCE-7199-4740-A9D5-742E666DD338}" type="datetime1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08CC1-F0C9-4432-9BBE-74E77D57B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6A7B6-1F0B-408B-9561-7352AF75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400E-AC2E-4182-B8A4-D03A5C13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93B47F-E92B-4A76-86DA-1E771F8CA622}" type="datetime1">
              <a:rPr lang="en-US" smtClean="0"/>
              <a:t>11/26/20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466EB-8023-4FFD-9402-CECB5D76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85B0-C652-489E-A6AC-63C629EC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F44B-2EB0-4DB2-99C2-AB3F7FAB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6240-8047-482C-8286-FE39E8E20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97DC2-2611-4121-AC5C-DEE5601AA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7A136-61BE-4CE4-986C-4D5C9E32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D7BEA5-3840-4425-8973-2FC9830E9E05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D617-093F-4C24-98C0-944433C6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9D35C-E4A6-4CF0-BC4B-7AEA0B0F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1BA8-81E7-4215-843C-33D9676A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DC364-1B3B-4C5E-93BD-5C42E806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3B6D3-4DAD-42ED-A477-8C70131E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1C79F-4C64-4A34-B922-E1E8F728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A20BD9-366B-4750-945E-76161029C977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1E14E-61DC-4C86-8950-DCCD3C3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19DC8-A7DE-45E5-8C3C-880B45FB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1C926-269C-490C-94DC-961D3F50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888" y="392421"/>
            <a:ext cx="10070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3D83-9216-4184-82C0-9E28E0DC5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890" y="1825625"/>
            <a:ext cx="10070910" cy="4165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28D7-B847-468F-A775-783B5F3D3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Lecture 1 - Introduction to Business Analytics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156ED-BD54-4C46-8D19-3757586F7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8E2D28A-013A-DC43-94C4-3730916975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2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.stat.cmu.edu/R/CRA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studio-education.github.io/hopr/starting.html" TargetMode="External"/><Relationship Id="rId4" Type="http://schemas.openxmlformats.org/officeDocument/2006/relationships/hyperlink" Target="https://rstudio.com/products/rstudi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wirlstats.com/student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wirlstats.com/studen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C45C-F912-4A9D-964A-87BA0B5D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1080:</a:t>
            </a:r>
            <a:b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Data Analysis for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DD83C-00E4-455C-8488-E177E83D5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1(b) (8/20)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283637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R+RStudio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110" y="1546234"/>
            <a:ext cx="10515600" cy="4644377"/>
          </a:xfrm>
        </p:spPr>
        <p:txBody>
          <a:bodyPr>
            <a:normAutofit/>
          </a:bodyPr>
          <a:lstStyle/>
          <a:p>
            <a:r>
              <a:rPr lang="en-US" dirty="0"/>
              <a:t>R can be freely downloaded from: </a:t>
            </a:r>
            <a:r>
              <a:rPr lang="en-US" dirty="0">
                <a:hlinkClick r:id="rId3"/>
              </a:rPr>
              <a:t>http://lib.stat.cmu.edu/R/CRAN/</a:t>
            </a:r>
            <a:endParaRPr lang="en-US" dirty="0"/>
          </a:p>
          <a:p>
            <a:r>
              <a:rPr lang="en-US" dirty="0"/>
              <a:t>Once you’ve downloaded R, you can download the Interactive Development Environment (IDE) R Studio Desktop at: </a:t>
            </a:r>
            <a:r>
              <a:rPr lang="en-US" dirty="0">
                <a:hlinkClick r:id="rId4"/>
              </a:rPr>
              <a:t>https://rstudio.com/products/rstudio/</a:t>
            </a:r>
            <a:endParaRPr lang="en-US" dirty="0"/>
          </a:p>
          <a:p>
            <a:r>
              <a:rPr lang="en-US" dirty="0"/>
              <a:t>For guides to downloaded post check the walkthrough from 2017 on the course page.</a:t>
            </a:r>
          </a:p>
          <a:p>
            <a:pPr lvl="1"/>
            <a:r>
              <a:rPr lang="en-US" dirty="0"/>
              <a:t>Additionally, see this tutorial: </a:t>
            </a:r>
            <a:r>
              <a:rPr lang="en-US" dirty="0">
                <a:hlinkClick r:id="rId5"/>
              </a:rPr>
              <a:t>https://rstudio-education.github.io/hopr/starting.html</a:t>
            </a:r>
            <a:endParaRPr lang="en-US" dirty="0"/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5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Packages: Swirl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110" y="1546234"/>
            <a:ext cx="10515600" cy="4644377"/>
          </a:xfrm>
        </p:spPr>
        <p:txBody>
          <a:bodyPr>
            <a:normAutofit/>
          </a:bodyPr>
          <a:lstStyle/>
          <a:p>
            <a:r>
              <a:rPr lang="en-US" dirty="0"/>
              <a:t>R is a programming language with a number of base functionalities (which we will explore through-out the course)</a:t>
            </a:r>
          </a:p>
          <a:p>
            <a:r>
              <a:rPr lang="en-US" dirty="0"/>
              <a:t>R is actively growing everyday, with new packages being written everyday.</a:t>
            </a:r>
          </a:p>
          <a:p>
            <a:r>
              <a:rPr lang="en-US" dirty="0"/>
              <a:t>Lets download a pedagogical package called Swirl. Swirl is a interactive learning software to help familiarize you with some basics of R: </a:t>
            </a:r>
          </a:p>
          <a:p>
            <a:r>
              <a:rPr lang="en-US" dirty="0"/>
              <a:t>For instructions to download Swirl see: </a:t>
            </a:r>
            <a:r>
              <a:rPr lang="en-US" dirty="0">
                <a:hlinkClick r:id="rId3"/>
              </a:rPr>
              <a:t>https://swirlstats.com/students.html</a:t>
            </a:r>
            <a:r>
              <a:rPr lang="en-US" dirty="0"/>
              <a:t> and go to step 3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1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Packages: Swirl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110" y="1546234"/>
            <a:ext cx="10515600" cy="46443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instructions to download Swirl see: </a:t>
            </a:r>
            <a:r>
              <a:rPr lang="en-US" dirty="0">
                <a:hlinkClick r:id="rId3"/>
              </a:rPr>
              <a:t>https://swirlstats.com/students.html</a:t>
            </a:r>
            <a:r>
              <a:rPr lang="en-US" dirty="0"/>
              <a:t> and go to step 3</a:t>
            </a:r>
          </a:p>
          <a:p>
            <a:r>
              <a:rPr lang="en-US" dirty="0"/>
              <a:t>Type the following: </a:t>
            </a:r>
          </a:p>
          <a:p>
            <a:pPr marL="457200" lvl="1" indent="0">
              <a:buNone/>
            </a:pPr>
            <a:r>
              <a:rPr lang="en-US" dirty="0"/>
              <a:t>&gt; </a:t>
            </a:r>
            <a:r>
              <a:rPr lang="en-US" dirty="0" err="1"/>
              <a:t>install.packages</a:t>
            </a:r>
            <a:r>
              <a:rPr lang="en-US" dirty="0"/>
              <a:t>("swirl")</a:t>
            </a:r>
          </a:p>
          <a:p>
            <a:pPr marL="457200" lvl="1" indent="0">
              <a:buNone/>
            </a:pPr>
            <a:r>
              <a:rPr lang="en-US" dirty="0"/>
              <a:t>&gt; library("swirl") </a:t>
            </a:r>
          </a:p>
          <a:p>
            <a:pPr marL="457200" lvl="1" indent="0">
              <a:buNone/>
            </a:pPr>
            <a:r>
              <a:rPr lang="en-US" dirty="0"/>
              <a:t>&gt; swirl()</a:t>
            </a:r>
          </a:p>
          <a:p>
            <a:r>
              <a:rPr lang="en-US" dirty="0"/>
              <a:t>The first command installs the package swirl. </a:t>
            </a:r>
          </a:p>
          <a:p>
            <a:r>
              <a:rPr lang="en-US" dirty="0"/>
              <a:t>The second command tells R you want to use the package</a:t>
            </a:r>
          </a:p>
          <a:p>
            <a:r>
              <a:rPr lang="en-US" dirty="0"/>
              <a:t>The third command engages swirl itself to start running</a:t>
            </a:r>
          </a:p>
          <a:p>
            <a:r>
              <a:rPr lang="en-US" dirty="0"/>
              <a:t>Inside swirl, you will be asked if you would like to download </a:t>
            </a:r>
            <a:r>
              <a:rPr lang="en-US" i="1" dirty="0"/>
              <a:t>“1: R Programming: The basics of programming in R”</a:t>
            </a:r>
            <a:r>
              <a:rPr lang="en-US" dirty="0"/>
              <a:t>, type 1 to download it. Inside that course complete lesson 1: </a:t>
            </a:r>
            <a:r>
              <a:rPr lang="en-US" i="1" dirty="0"/>
              <a:t>“Basic Building Blocks”</a:t>
            </a:r>
            <a:r>
              <a:rPr lang="en-US" dirty="0"/>
              <a:t>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1 - Introduction to Business Analytics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 Math"/>
        <a:ea typeface=""/>
        <a:cs typeface=""/>
      </a:majorFont>
      <a:minorFont>
        <a:latin typeface="Cambria Ma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335</Words>
  <Application>Microsoft Macintosh PowerPoint</Application>
  <PresentationFormat>Widescreen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BUSQOM 1080: Data Analysis for Business</vt:lpstr>
      <vt:lpstr>R+RStudio</vt:lpstr>
      <vt:lpstr>Downloading Packages: Swirl</vt:lpstr>
      <vt:lpstr>Downloading Packages: Swirl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BUSQOM 1080 Data Analysis for Business</dc:title>
  <dc:creator>Foster, Krista M;Hamilton, Michael</dc:creator>
  <cp:lastModifiedBy>Hamilton, Michael</cp:lastModifiedBy>
  <cp:revision>49</cp:revision>
  <dcterms:created xsi:type="dcterms:W3CDTF">2017-08-28T15:13:23Z</dcterms:created>
  <dcterms:modified xsi:type="dcterms:W3CDTF">2020-11-26T23:19:55Z</dcterms:modified>
</cp:coreProperties>
</file>